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644" y="-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7219-D647-4B1E-9A1C-1F2F727E6663}" type="datetimeFigureOut">
              <a:rPr lang="da-DK" smtClean="0"/>
              <a:t>11-06-2015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B41A-C81D-45D5-9489-94637D7ECC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70606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7219-D647-4B1E-9A1C-1F2F727E6663}" type="datetimeFigureOut">
              <a:rPr lang="da-DK" smtClean="0"/>
              <a:t>11-06-2015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B41A-C81D-45D5-9489-94637D7ECC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2609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7219-D647-4B1E-9A1C-1F2F727E6663}" type="datetimeFigureOut">
              <a:rPr lang="da-DK" smtClean="0"/>
              <a:t>11-06-2015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B41A-C81D-45D5-9489-94637D7ECC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867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7219-D647-4B1E-9A1C-1F2F727E6663}" type="datetimeFigureOut">
              <a:rPr lang="da-DK" smtClean="0"/>
              <a:t>11-06-2015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B41A-C81D-45D5-9489-94637D7ECC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54148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7219-D647-4B1E-9A1C-1F2F727E6663}" type="datetimeFigureOut">
              <a:rPr lang="da-DK" smtClean="0"/>
              <a:t>11-06-2015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B41A-C81D-45D5-9489-94637D7ECC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4161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7219-D647-4B1E-9A1C-1F2F727E6663}" type="datetimeFigureOut">
              <a:rPr lang="da-DK" smtClean="0"/>
              <a:t>11-06-2015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B41A-C81D-45D5-9489-94637D7ECC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17918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7219-D647-4B1E-9A1C-1F2F727E6663}" type="datetimeFigureOut">
              <a:rPr lang="da-DK" smtClean="0"/>
              <a:t>11-06-2015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B41A-C81D-45D5-9489-94637D7ECC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6473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7219-D647-4B1E-9A1C-1F2F727E6663}" type="datetimeFigureOut">
              <a:rPr lang="da-DK" smtClean="0"/>
              <a:t>11-06-2015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B41A-C81D-45D5-9489-94637D7ECC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118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7219-D647-4B1E-9A1C-1F2F727E6663}" type="datetimeFigureOut">
              <a:rPr lang="da-DK" smtClean="0"/>
              <a:t>11-06-2015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B41A-C81D-45D5-9489-94637D7ECC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21525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7219-D647-4B1E-9A1C-1F2F727E6663}" type="datetimeFigureOut">
              <a:rPr lang="da-DK" smtClean="0"/>
              <a:t>11-06-2015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B41A-C81D-45D5-9489-94637D7ECC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0657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E7219-D647-4B1E-9A1C-1F2F727E6663}" type="datetimeFigureOut">
              <a:rPr lang="da-DK" smtClean="0"/>
              <a:t>11-06-2015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B41A-C81D-45D5-9489-94637D7ECC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455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E7219-D647-4B1E-9A1C-1F2F727E6663}" type="datetimeFigureOut">
              <a:rPr lang="da-DK" smtClean="0"/>
              <a:t>11-06-2015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1B41A-C81D-45D5-9489-94637D7ECC3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6829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552"/>
            <a:ext cx="6858000" cy="9921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11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51" y="1220833"/>
            <a:ext cx="5340096" cy="3297936"/>
          </a:xfrm>
          <a:prstGeom prst="rect">
            <a:avLst/>
          </a:prstGeom>
        </p:spPr>
      </p:pic>
      <p:pic>
        <p:nvPicPr>
          <p:cNvPr id="3" name="Billed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51" y="5601072"/>
            <a:ext cx="5340096" cy="3297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25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A4 (210 x 297 mm)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</vt:i4>
      </vt:variant>
    </vt:vector>
  </HeadingPairs>
  <TitlesOfParts>
    <vt:vector size="3" baseType="lpstr">
      <vt:lpstr>Kontortema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Kirstine Hedensten</dc:creator>
  <cp:lastModifiedBy>Kirstine Hedensten</cp:lastModifiedBy>
  <cp:revision>3</cp:revision>
  <dcterms:created xsi:type="dcterms:W3CDTF">2015-06-11T07:44:23Z</dcterms:created>
  <dcterms:modified xsi:type="dcterms:W3CDTF">2015-06-11T08:05:43Z</dcterms:modified>
</cp:coreProperties>
</file>